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74" r:id="rId6"/>
    <p:sldId id="259" r:id="rId7"/>
    <p:sldId id="275" r:id="rId8"/>
    <p:sldId id="260" r:id="rId9"/>
    <p:sldId id="276" r:id="rId10"/>
    <p:sldId id="265" r:id="rId11"/>
    <p:sldId id="267" r:id="rId12"/>
    <p:sldId id="268" r:id="rId13"/>
    <p:sldId id="261" r:id="rId14"/>
    <p:sldId id="269" r:id="rId15"/>
    <p:sldId id="271" r:id="rId16"/>
    <p:sldId id="273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5" d="100"/>
          <a:sy n="125" d="100"/>
        </p:scale>
        <p:origin x="119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91EEFF22-74A3-4DDD-A9F7-1E888F36D0F0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52A3F18B-1EB5-4E22-ACE5-E127F7E606F6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Сайт телеканала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 smtClean="0"/>
              <a:t>Шабалина Злата Александровна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759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0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6704" y="1037927"/>
            <a:ext cx="67681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50000"/>
                  </a:schemeClr>
                </a:solidFill>
              </a:rPr>
              <a:t>В программе я использовала библиотеки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:</a:t>
            </a:r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1"/>
          <a:stretch/>
        </p:blipFill>
        <p:spPr>
          <a:xfrm>
            <a:off x="755576" y="1675705"/>
            <a:ext cx="7611884" cy="428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13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1268760"/>
            <a:ext cx="81014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2">
                    <a:lumMod val="50000"/>
                  </a:schemeClr>
                </a:solidFill>
              </a:rPr>
              <a:t>PyQT5</a:t>
            </a:r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400" dirty="0" err="1" smtClean="0">
                <a:solidFill>
                  <a:schemeClr val="bg2">
                    <a:lumMod val="50000"/>
                  </a:schemeClr>
                </a:solidFill>
              </a:rPr>
              <a:t>requests</a:t>
            </a:r>
            <a:endParaRPr lang="ru-RU" sz="2400" dirty="0"/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bs4</a:t>
            </a:r>
            <a:endParaRPr lang="ru-RU" sz="24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sys</a:t>
            </a:r>
            <a:r>
              <a:rPr lang="ru-RU" sz="24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ru-RU" sz="2400" dirty="0" err="1" smtClean="0">
                <a:solidFill>
                  <a:schemeClr val="bg2">
                    <a:lumMod val="50000"/>
                  </a:schemeClr>
                </a:solidFill>
              </a:rPr>
              <a:t>urlli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b</a:t>
            </a:r>
            <a:endParaRPr lang="ru-RU" sz="2400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ru-RU" sz="2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</a:rPr>
              <a:t>sqlite3</a:t>
            </a:r>
            <a:r>
              <a:rPr lang="ru-RU" sz="24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ru-RU" sz="2400" dirty="0"/>
          </a:p>
          <a:p>
            <a:pPr algn="ctr"/>
            <a:endParaRPr lang="ru-RU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8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3648" y="606376"/>
            <a:ext cx="640871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процессе работы программы создаётся база данных</a:t>
            </a:r>
            <a:endParaRPr lang="ru-RU" sz="2800" dirty="0">
              <a:solidFill>
                <a:srgbClr val="92D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2374" y="1688847"/>
            <a:ext cx="5511260" cy="455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3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5656" y="764704"/>
            <a:ext cx="63367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Все 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блоки и </a:t>
            </a:r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разделы с данными 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в моём приложении взят</a:t>
            </a:r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ы</a:t>
            </a:r>
            <a:r>
              <a:rPr lang="ru-RU" sz="2000" dirty="0" smtClean="0">
                <a:solidFill>
                  <a:schemeClr val="bg2">
                    <a:lumMod val="50000"/>
                  </a:schemeClr>
                </a:solidFill>
              </a:rPr>
              <a:t> с официального сайта телеканала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https://www.europaplustv.com/</a:t>
            </a:r>
            <a:endParaRPr lang="ru-RU" sz="2000" dirty="0">
              <a:solidFill>
                <a:schemeClr val="accent6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57681" y="1916832"/>
            <a:ext cx="7372654" cy="4208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643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83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60033" y="0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Демонстрация работы приложения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9588" y="1268760"/>
            <a:ext cx="7552839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56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92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3608" y="2132856"/>
            <a:ext cx="7200916" cy="4563869"/>
          </a:xfrm>
        </p:spPr>
        <p:txBody>
          <a:bodyPr>
            <a:normAutofit/>
          </a:bodyPr>
          <a:lstStyle/>
          <a:p>
            <a:pPr marL="68580" indent="0" algn="just">
              <a:buNone/>
            </a:pPr>
            <a:r>
              <a:rPr lang="ru-RU" dirty="0" smtClean="0"/>
              <a:t>Идея проекта заключается в создании приложения, при открытии которого открывается окно с отображением данных с реального сайта телеканала Европа Плюс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033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6" y="332656"/>
            <a:ext cx="7024744" cy="1143000"/>
          </a:xfrm>
        </p:spPr>
        <p:txBody>
          <a:bodyPr/>
          <a:lstStyle/>
          <a:p>
            <a:r>
              <a:rPr lang="ru-RU" dirty="0" smtClean="0"/>
              <a:t>Программы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6" y="1556792"/>
            <a:ext cx="6375319" cy="453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0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744" y="796728"/>
            <a:ext cx="4680520" cy="540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3301" y="116632"/>
            <a:ext cx="7024744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Новости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3648" y="1412776"/>
            <a:ext cx="6424051" cy="457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5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63688" y="476672"/>
            <a:ext cx="5612308" cy="593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51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116632"/>
            <a:ext cx="7024744" cy="1143000"/>
          </a:xfrm>
        </p:spPr>
        <p:txBody>
          <a:bodyPr/>
          <a:lstStyle/>
          <a:p>
            <a:r>
              <a:rPr lang="ru-RU" dirty="0" smtClean="0"/>
              <a:t>Артисты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1640" y="1340768"/>
            <a:ext cx="6732240" cy="47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48235" y="692696"/>
            <a:ext cx="525889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6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стин">
  <a:themeElements>
    <a:clrScheme name="Остин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стин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415</TotalTime>
  <Words>74</Words>
  <Application>Microsoft Office PowerPoint</Application>
  <PresentationFormat>Экран (4:3)</PresentationFormat>
  <Paragraphs>24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Times New Roman</vt:lpstr>
      <vt:lpstr>Wingdings 2</vt:lpstr>
      <vt:lpstr>Остин</vt:lpstr>
      <vt:lpstr>Сайт телеканала</vt:lpstr>
      <vt:lpstr>Введение</vt:lpstr>
      <vt:lpstr>Презентация PowerPoint</vt:lpstr>
      <vt:lpstr>Программы</vt:lpstr>
      <vt:lpstr>Презентация PowerPoint</vt:lpstr>
      <vt:lpstr>Новости</vt:lpstr>
      <vt:lpstr>Презентация PowerPoint</vt:lpstr>
      <vt:lpstr>Артисты</vt:lpstr>
      <vt:lpstr>Презентация PowerPoint</vt:lpstr>
      <vt:lpstr>Описание реализации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Заказ пиццы</dc:title>
  <dc:creator>Пользователь Windows</dc:creator>
  <cp:lastModifiedBy>Пользователь Windows</cp:lastModifiedBy>
  <cp:revision>55</cp:revision>
  <dcterms:created xsi:type="dcterms:W3CDTF">2020-12-01T17:55:47Z</dcterms:created>
  <dcterms:modified xsi:type="dcterms:W3CDTF">2021-04-24T19:09:20Z</dcterms:modified>
</cp:coreProperties>
</file>

<file path=docProps/thumbnail.jpeg>
</file>